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32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60A0C-15E4-45F0-A678-5096D428AF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47904C-FBAF-4DC8-BA00-C1A4F44493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67928F-CBFE-4987-B391-A01CEDC2B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0400C-51E6-4CAA-BF7F-7BCF1ADE1179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8CC45A-6948-4AD7-A2EF-9C286C94B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088FB-02E6-4774-8F8D-1F326FA07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4BC75-B93B-403B-8B82-8A1E633FA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155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D6A7B-CD58-4B8D-8BAA-A50BDBB79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A74C9-DA33-454E-A701-AF3853320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B0E1D-C38E-47E7-BC62-B32DC022E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0400C-51E6-4CAA-BF7F-7BCF1ADE1179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B9B2FC-0D46-4000-A656-56C2CFFDC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43CE35-A065-4AC4-B17B-DE576B7B2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4BC75-B93B-403B-8B82-8A1E633FA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280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FC619-C38C-4B68-8C81-DE3F46043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1E4A91-7FF9-46D6-9421-7EFF658B9F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EC32FA-5AF6-4B27-AD1F-790FA4B6C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0400C-51E6-4CAA-BF7F-7BCF1ADE1179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107052-5584-4F60-AFAB-5348E53EA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5FBE7-81BE-424F-9FE8-0F204B977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4BC75-B93B-403B-8B82-8A1E633FA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108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5A252-F90D-4FC3-843F-FAC3197A6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9C476B-79F7-45DE-9964-8F2A3BC9F6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274129-4340-4539-989A-5B560B5938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3CB7B8-8B8F-4353-864D-BD10A3F5A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0400C-51E6-4CAA-BF7F-7BCF1ADE1179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2A53E4-1A62-42D8-8557-AC7E01B8E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462BFD-BB02-49AA-8D08-2F265A52B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4BC75-B93B-403B-8B82-8A1E633FA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23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876FA-96C4-4E5D-895C-0DA5B8556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B607EE-7249-4086-A418-978175314A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855DF4-BE1C-48C4-B8E3-6420327194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1F1A16-A715-4B57-B414-DC6E60DA5F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F5999B-105C-4A6B-BC4A-8D6FD53ABA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44A949-8989-4460-816B-C163FB3E2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0400C-51E6-4CAA-BF7F-7BCF1ADE1179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7A473C-9485-4B64-AA55-FDD6B8EBF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A23609-65D2-40E6-84C3-FB00050E8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4BC75-B93B-403B-8B82-8A1E633FA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250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A6B9D-9DE6-4EE6-BD56-F93A70B30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45CF0E-9DBC-4633-A61A-84966B293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0400C-51E6-4CAA-BF7F-7BCF1ADE1179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FB02BC-E9F6-4390-9CE8-9ED9431FF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D8FF1C-E074-447D-83C4-2538016B2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4BC75-B93B-403B-8B82-8A1E633FA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134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139A46-1FC0-46F7-874D-ECBE314B7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0400C-51E6-4CAA-BF7F-7BCF1ADE1179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2DE2B7-96D3-44F6-B91D-939C613B9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EFFD1-1A2C-4A0E-AE7F-218B8920E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4BC75-B93B-403B-8B82-8A1E633FA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322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F36AD-F3B5-4523-AE24-356524177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3CB3D-D216-46A3-BC45-3772F38EF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CF1A7A-58EE-4733-A51D-4A0FD7CFD1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5D9746-D1CB-4AAA-A18F-828252FC2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0400C-51E6-4CAA-BF7F-7BCF1ADE1179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1A508C-5398-469C-889E-16D256D47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1C7270-66AC-4A04-8FE6-42A62490D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4BC75-B93B-403B-8B82-8A1E633FA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341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40EBF-0087-4C05-86BB-F196867B4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6A2A82-8997-460C-9044-DCC2E3CC0B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23C02D-60CB-4C18-8562-9E6CE1F82A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256681-4358-43EA-A51C-7B60006A2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0400C-51E6-4CAA-BF7F-7BCF1ADE1179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4B7AAA-8ECB-4A06-BA52-507124661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15D1FD-E545-4AA3-85CC-CEC1EE624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4BC75-B93B-403B-8B82-8A1E633FA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789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B5775-0C93-42A7-99F8-7157B7C8B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595F72-BFEA-4E2A-AA8E-4300129BC3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299B7F-BBB4-46FB-B583-AEAEF12DC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0400C-51E6-4CAA-BF7F-7BCF1ADE1179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15E71B-B02F-4820-963F-228C19B07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DC8AA6-7346-4A9F-AA21-4B7754C55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4BC75-B93B-403B-8B82-8A1E633FA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113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29376C-1734-4CF0-8893-A074ECBBD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2CCEBE-58B9-4A37-9C8B-A33DEE3F5A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5F60C7-2159-48FD-ABC2-599412EAA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0400C-51E6-4CAA-BF7F-7BCF1ADE1179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E8DDBC-3292-4B47-BDF5-FFF062A6F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C3F992-78FF-476B-906F-8EAE6E3D3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4BC75-B93B-403B-8B82-8A1E633FA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410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F9345A-60FE-455D-B837-E31881605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A4A703-FAF9-4BA8-B606-6142B936C0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005BB7-657E-429B-A3E3-9E70E8FC33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0400C-51E6-4CAA-BF7F-7BCF1ADE1179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158FE1-2364-4567-BA9A-60473BE118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A7AA4F-70CB-43A1-9641-C1405AE395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4BC75-B93B-403B-8B82-8A1E633FA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738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>
            <a:extLst>
              <a:ext uri="{FF2B5EF4-FFF2-40B4-BE49-F238E27FC236}">
                <a16:creationId xmlns:a16="http://schemas.microsoft.com/office/drawing/2014/main" id="{659CF969-4BA0-476C-BBFD-9EE60EAAFD5D}"/>
              </a:ext>
            </a:extLst>
          </p:cNvPr>
          <p:cNvSpPr/>
          <p:nvPr/>
        </p:nvSpPr>
        <p:spPr>
          <a:xfrm>
            <a:off x="0" y="-1734"/>
            <a:ext cx="12185596" cy="6858001"/>
          </a:xfrm>
          <a:prstGeom prst="rect">
            <a:avLst/>
          </a:prstGeom>
          <a:solidFill>
            <a:srgbClr val="DF9F1E">
              <a:alpha val="8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80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43BC050E-08B9-4150-B5C6-B1711763EBFF}"/>
              </a:ext>
            </a:extLst>
          </p:cNvPr>
          <p:cNvSpPr/>
          <p:nvPr/>
        </p:nvSpPr>
        <p:spPr>
          <a:xfrm>
            <a:off x="0" y="-1734"/>
            <a:ext cx="12185596" cy="6858001"/>
          </a:xfrm>
          <a:prstGeom prst="rect">
            <a:avLst/>
          </a:prstGeom>
          <a:solidFill>
            <a:srgbClr val="DF9F1E">
              <a:alpha val="8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80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F5DE6EE6-0BF3-470B-B832-12DA76A06596}"/>
              </a:ext>
            </a:extLst>
          </p:cNvPr>
          <p:cNvSpPr/>
          <p:nvPr/>
        </p:nvSpPr>
        <p:spPr>
          <a:xfrm>
            <a:off x="0" y="6456401"/>
            <a:ext cx="12185597" cy="405828"/>
          </a:xfrm>
          <a:prstGeom prst="rect">
            <a:avLst/>
          </a:prstGeom>
          <a:solidFill>
            <a:srgbClr val="F1C5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800"/>
          </a:p>
        </p:txBody>
      </p:sp>
      <p:pic>
        <p:nvPicPr>
          <p:cNvPr id="7" name="Picture 9" descr="Picture 9">
            <a:extLst>
              <a:ext uri="{FF2B5EF4-FFF2-40B4-BE49-F238E27FC236}">
                <a16:creationId xmlns:a16="http://schemas.microsoft.com/office/drawing/2014/main" id="{34CA53EC-FC7A-4898-BE75-71F4583EC9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75" r="8294"/>
          <a:stretch>
            <a:fillRect/>
          </a:stretch>
        </p:blipFill>
        <p:spPr>
          <a:xfrm>
            <a:off x="9752698" y="1556"/>
            <a:ext cx="2430764" cy="209997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4" descr="Picture 4">
            <a:extLst>
              <a:ext uri="{FF2B5EF4-FFF2-40B4-BE49-F238E27FC236}">
                <a16:creationId xmlns:a16="http://schemas.microsoft.com/office/drawing/2014/main" id="{45A9BACB-F218-4112-BC6A-C8155ABF55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74" y="5716599"/>
            <a:ext cx="2043957" cy="649288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F8A75C6-194D-430B-A1F8-132934EFA654}"/>
              </a:ext>
            </a:extLst>
          </p:cNvPr>
          <p:cNvSpPr txBox="1"/>
          <p:nvPr/>
        </p:nvSpPr>
        <p:spPr>
          <a:xfrm>
            <a:off x="4972383" y="1350528"/>
            <a:ext cx="680667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Buster Bronco	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EFE7AA-24A3-4366-A988-E962D6932875}"/>
              </a:ext>
            </a:extLst>
          </p:cNvPr>
          <p:cNvSpPr txBox="1"/>
          <p:nvPr/>
        </p:nvSpPr>
        <p:spPr>
          <a:xfrm>
            <a:off x="4972383" y="2573659"/>
            <a:ext cx="400052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Fall 2025 Graduate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9A12B3-D8C8-46E0-A9AD-B72B80DF28F9}"/>
              </a:ext>
            </a:extLst>
          </p:cNvPr>
          <p:cNvSpPr txBox="1"/>
          <p:nvPr/>
        </p:nvSpPr>
        <p:spPr>
          <a:xfrm>
            <a:off x="4972384" y="3612124"/>
            <a:ext cx="6806670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Bachelor of Science in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Engineering Manufacturing Engineering Technology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C2F5443-F43F-40AE-9BA3-D3B0B2DA1E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2"/>
          <a:stretch/>
        </p:blipFill>
        <p:spPr>
          <a:xfrm>
            <a:off x="746344" y="807521"/>
            <a:ext cx="3671763" cy="4180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521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Enedelia D Cruz</dc:creator>
  <cp:lastModifiedBy>Enedelia D Cruz</cp:lastModifiedBy>
  <cp:revision>2</cp:revision>
  <dcterms:created xsi:type="dcterms:W3CDTF">2025-02-27T19:33:02Z</dcterms:created>
  <dcterms:modified xsi:type="dcterms:W3CDTF">2025-10-07T16:16:16Z</dcterms:modified>
</cp:coreProperties>
</file>