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</p:sldIdLst>
  <p:sldSz cx="18288000" cy="10287000"/>
  <p:notesSz cx="6858000" cy="9144000"/>
  <p:embeddedFontLst>
    <p:embeddedFont>
      <p:font typeface="Kulachat Slab" panose="020B0604020202020204" charset="-34"/>
      <p:regular r:id="rId11"/>
    </p:embeddedFont>
    <p:embeddedFont>
      <p:font typeface="Maiden Orange" panose="020B0604020202020204" charset="0"/>
      <p:regular r:id="rId1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6620CE-6AFA-8100-0D4E-716483B11BD5}" v="1" dt="2026-09-18T16:00:17.2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image" Target="../media/image6.svg"/><Relationship Id="rId7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image" Target="../media/image6.svg"/><Relationship Id="rId7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image" Target="../media/image6.svg"/><Relationship Id="rId7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svg"/><Relationship Id="rId3" Type="http://schemas.openxmlformats.org/officeDocument/2006/relationships/image" Target="../media/image6.svg"/><Relationship Id="rId7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svg"/><Relationship Id="rId5" Type="http://schemas.openxmlformats.org/officeDocument/2006/relationships/image" Target="../media/image8.svg"/><Relationship Id="rId4" Type="http://schemas.openxmlformats.org/officeDocument/2006/relationships/image" Target="../media/image7.svg"/><Relationship Id="rId9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8171" y="6268013"/>
            <a:ext cx="1161491" cy="3489130"/>
          </a:xfrm>
          <a:custGeom>
            <a:avLst/>
            <a:gdLst/>
            <a:ahLst/>
            <a:cxnLst/>
            <a:rect l="l" t="t" r="r" b="b"/>
            <a:pathLst>
              <a:path w="1161491" h="3489130">
                <a:moveTo>
                  <a:pt x="0" y="0"/>
                </a:moveTo>
                <a:lnTo>
                  <a:pt x="1161491" y="0"/>
                </a:lnTo>
                <a:lnTo>
                  <a:pt x="1161491" y="3489130"/>
                </a:lnTo>
                <a:lnTo>
                  <a:pt x="0" y="34891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8993" y="7274647"/>
            <a:ext cx="6554314" cy="2482496"/>
          </a:xfrm>
          <a:custGeom>
            <a:avLst/>
            <a:gdLst/>
            <a:ahLst/>
            <a:cxnLst/>
            <a:rect l="l" t="t" r="r" b="b"/>
            <a:pathLst>
              <a:path w="6554314" h="2482496">
                <a:moveTo>
                  <a:pt x="0" y="0"/>
                </a:moveTo>
                <a:lnTo>
                  <a:pt x="6554314" y="0"/>
                </a:lnTo>
                <a:lnTo>
                  <a:pt x="6554314" y="2482496"/>
                </a:lnTo>
                <a:lnTo>
                  <a:pt x="0" y="2482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739326" y="6134663"/>
            <a:ext cx="2583343" cy="3426135"/>
          </a:xfrm>
          <a:custGeom>
            <a:avLst/>
            <a:gdLst/>
            <a:ahLst/>
            <a:cxnLst/>
            <a:rect l="l" t="t" r="r" b="b"/>
            <a:pathLst>
              <a:path w="2583343" h="3426135">
                <a:moveTo>
                  <a:pt x="0" y="0"/>
                </a:moveTo>
                <a:lnTo>
                  <a:pt x="2583343" y="0"/>
                </a:lnTo>
                <a:lnTo>
                  <a:pt x="2583343" y="3426135"/>
                </a:lnTo>
                <a:lnTo>
                  <a:pt x="0" y="3426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427902" y="5700512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5" y="0"/>
                </a:lnTo>
                <a:lnTo>
                  <a:pt x="603095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016403" y="6024004"/>
            <a:ext cx="729747" cy="488018"/>
          </a:xfrm>
          <a:custGeom>
            <a:avLst/>
            <a:gdLst/>
            <a:ahLst/>
            <a:cxnLst/>
            <a:rect l="l" t="t" r="r" b="b"/>
            <a:pathLst>
              <a:path w="729747" h="488018">
                <a:moveTo>
                  <a:pt x="0" y="0"/>
                </a:moveTo>
                <a:lnTo>
                  <a:pt x="729747" y="0"/>
                </a:lnTo>
                <a:lnTo>
                  <a:pt x="729747" y="488018"/>
                </a:lnTo>
                <a:lnTo>
                  <a:pt x="0" y="488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54176" y="7560806"/>
            <a:ext cx="432612" cy="289309"/>
          </a:xfrm>
          <a:custGeom>
            <a:avLst/>
            <a:gdLst/>
            <a:ahLst/>
            <a:cxnLst/>
            <a:rect l="l" t="t" r="r" b="b"/>
            <a:pathLst>
              <a:path w="432612" h="289309">
                <a:moveTo>
                  <a:pt x="0" y="0"/>
                </a:moveTo>
                <a:lnTo>
                  <a:pt x="432612" y="0"/>
                </a:lnTo>
                <a:lnTo>
                  <a:pt x="432612" y="289309"/>
                </a:lnTo>
                <a:lnTo>
                  <a:pt x="0" y="289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212436">
            <a:off x="14757131" y="747979"/>
            <a:ext cx="2039259" cy="3043670"/>
          </a:xfrm>
          <a:custGeom>
            <a:avLst/>
            <a:gdLst/>
            <a:ahLst/>
            <a:cxnLst/>
            <a:rect l="l" t="t" r="r" b="b"/>
            <a:pathLst>
              <a:path w="2039259" h="3043670">
                <a:moveTo>
                  <a:pt x="0" y="0"/>
                </a:moveTo>
                <a:lnTo>
                  <a:pt x="2039260" y="0"/>
                </a:lnTo>
                <a:lnTo>
                  <a:pt x="2039260" y="3043670"/>
                </a:lnTo>
                <a:lnTo>
                  <a:pt x="0" y="3043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2613579">
            <a:off x="1097567" y="928900"/>
            <a:ext cx="3176515" cy="1638056"/>
          </a:xfrm>
          <a:custGeom>
            <a:avLst/>
            <a:gdLst/>
            <a:ahLst/>
            <a:cxnLst/>
            <a:rect l="l" t="t" r="r" b="b"/>
            <a:pathLst>
              <a:path w="3176515" h="1638056">
                <a:moveTo>
                  <a:pt x="0" y="0"/>
                </a:moveTo>
                <a:lnTo>
                  <a:pt x="3176515" y="0"/>
                </a:lnTo>
                <a:lnTo>
                  <a:pt x="3176515" y="1638056"/>
                </a:lnTo>
                <a:lnTo>
                  <a:pt x="0" y="163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2134663">
            <a:off x="1026237" y="3506407"/>
            <a:ext cx="1424699" cy="1392341"/>
          </a:xfrm>
          <a:custGeom>
            <a:avLst/>
            <a:gdLst/>
            <a:ahLst/>
            <a:cxnLst/>
            <a:rect l="l" t="t" r="r" b="b"/>
            <a:pathLst>
              <a:path w="1424699" h="1392341">
                <a:moveTo>
                  <a:pt x="0" y="0"/>
                </a:moveTo>
                <a:lnTo>
                  <a:pt x="1424698" y="0"/>
                </a:lnTo>
                <a:lnTo>
                  <a:pt x="1424698" y="1392340"/>
                </a:lnTo>
                <a:lnTo>
                  <a:pt x="0" y="13923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580025">
            <a:off x="16342842" y="4232279"/>
            <a:ext cx="1072618" cy="1075488"/>
          </a:xfrm>
          <a:custGeom>
            <a:avLst/>
            <a:gdLst/>
            <a:ahLst/>
            <a:cxnLst/>
            <a:rect l="l" t="t" r="r" b="b"/>
            <a:pathLst>
              <a:path w="1072618" h="1075488">
                <a:moveTo>
                  <a:pt x="0" y="0"/>
                </a:moveTo>
                <a:lnTo>
                  <a:pt x="1072618" y="0"/>
                </a:lnTo>
                <a:lnTo>
                  <a:pt x="1072618" y="1075488"/>
                </a:lnTo>
                <a:lnTo>
                  <a:pt x="0" y="107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984615" y="2696403"/>
            <a:ext cx="10309607" cy="27990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7"/>
              </a:lnSpc>
              <a:spcBef>
                <a:spcPct val="0"/>
              </a:spcBef>
            </a:pPr>
            <a:r>
              <a:rPr lang="en-US" sz="16290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CAMPUS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04248" y="4691117"/>
            <a:ext cx="11079504" cy="31566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786"/>
              </a:lnSpc>
              <a:spcBef>
                <a:spcPct val="0"/>
              </a:spcBef>
            </a:pPr>
            <a:r>
              <a:rPr lang="en-US" sz="18419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UPDATES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184269" y="2178378"/>
            <a:ext cx="12030611" cy="84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8"/>
              </a:lnSpc>
            </a:pPr>
            <a:r>
              <a:rPr lang="en-US" sz="4941">
                <a:solidFill>
                  <a:srgbClr val="532617"/>
                </a:solidFill>
                <a:latin typeface="Kulachat Slab"/>
                <a:ea typeface="Kulachat Slab"/>
                <a:cs typeface="Kulachat Slab"/>
                <a:sym typeface="Kulachat Slab"/>
              </a:rPr>
              <a:t>2026 MHDSOA</a:t>
            </a:r>
          </a:p>
        </p:txBody>
      </p:sp>
      <p:sp>
        <p:nvSpPr>
          <p:cNvPr id="15" name="Freeform 15"/>
          <p:cNvSpPr/>
          <p:nvPr/>
        </p:nvSpPr>
        <p:spPr>
          <a:xfrm>
            <a:off x="13284792" y="827040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5" y="0"/>
                </a:lnTo>
                <a:lnTo>
                  <a:pt x="603095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875442" y="3020253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6" y="0"/>
                </a:lnTo>
                <a:lnTo>
                  <a:pt x="603096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3564475" y="8027877"/>
            <a:ext cx="729747" cy="488018"/>
          </a:xfrm>
          <a:custGeom>
            <a:avLst/>
            <a:gdLst/>
            <a:ahLst/>
            <a:cxnLst/>
            <a:rect l="l" t="t" r="r" b="b"/>
            <a:pathLst>
              <a:path w="729747" h="488018">
                <a:moveTo>
                  <a:pt x="0" y="0"/>
                </a:moveTo>
                <a:lnTo>
                  <a:pt x="729747" y="0"/>
                </a:lnTo>
                <a:lnTo>
                  <a:pt x="729747" y="488018"/>
                </a:lnTo>
                <a:lnTo>
                  <a:pt x="0" y="488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12436">
            <a:off x="15384127" y="918443"/>
            <a:ext cx="1804583" cy="2693407"/>
          </a:xfrm>
          <a:custGeom>
            <a:avLst/>
            <a:gdLst/>
            <a:ahLst/>
            <a:cxnLst/>
            <a:rect l="l" t="t" r="r" b="b"/>
            <a:pathLst>
              <a:path w="1804583" h="2693407">
                <a:moveTo>
                  <a:pt x="0" y="0"/>
                </a:moveTo>
                <a:lnTo>
                  <a:pt x="1804583" y="0"/>
                </a:lnTo>
                <a:lnTo>
                  <a:pt x="1804583" y="2693407"/>
                </a:lnTo>
                <a:lnTo>
                  <a:pt x="0" y="2693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613579">
            <a:off x="944890" y="1264045"/>
            <a:ext cx="2700897" cy="1392791"/>
          </a:xfrm>
          <a:custGeom>
            <a:avLst/>
            <a:gdLst/>
            <a:ahLst/>
            <a:cxnLst/>
            <a:rect l="l" t="t" r="r" b="b"/>
            <a:pathLst>
              <a:path w="2700897" h="1392791">
                <a:moveTo>
                  <a:pt x="0" y="0"/>
                </a:moveTo>
                <a:lnTo>
                  <a:pt x="2700897" y="0"/>
                </a:lnTo>
                <a:lnTo>
                  <a:pt x="2700897" y="1392791"/>
                </a:lnTo>
                <a:lnTo>
                  <a:pt x="0" y="1392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134663">
            <a:off x="700318" y="4555400"/>
            <a:ext cx="1211379" cy="1183866"/>
          </a:xfrm>
          <a:custGeom>
            <a:avLst/>
            <a:gdLst/>
            <a:ahLst/>
            <a:cxnLst/>
            <a:rect l="l" t="t" r="r" b="b"/>
            <a:pathLst>
              <a:path w="1211379" h="1183866">
                <a:moveTo>
                  <a:pt x="0" y="0"/>
                </a:moveTo>
                <a:lnTo>
                  <a:pt x="1211379" y="0"/>
                </a:lnTo>
                <a:lnTo>
                  <a:pt x="1211379" y="1183866"/>
                </a:lnTo>
                <a:lnTo>
                  <a:pt x="0" y="1183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580025">
            <a:off x="16435560" y="4614204"/>
            <a:ext cx="757885" cy="759913"/>
          </a:xfrm>
          <a:custGeom>
            <a:avLst/>
            <a:gdLst/>
            <a:ahLst/>
            <a:cxnLst/>
            <a:rect l="l" t="t" r="r" b="b"/>
            <a:pathLst>
              <a:path w="757885" h="759913">
                <a:moveTo>
                  <a:pt x="0" y="0"/>
                </a:moveTo>
                <a:lnTo>
                  <a:pt x="757885" y="0"/>
                </a:lnTo>
                <a:lnTo>
                  <a:pt x="757885" y="759913"/>
                </a:lnTo>
                <a:lnTo>
                  <a:pt x="0" y="759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81223" y="988406"/>
            <a:ext cx="533692" cy="356906"/>
          </a:xfrm>
          <a:custGeom>
            <a:avLst/>
            <a:gdLst/>
            <a:ahLst/>
            <a:cxnLst/>
            <a:rect l="l" t="t" r="r" b="b"/>
            <a:pathLst>
              <a:path w="533692" h="356906">
                <a:moveTo>
                  <a:pt x="0" y="0"/>
                </a:moveTo>
                <a:lnTo>
                  <a:pt x="533691" y="0"/>
                </a:lnTo>
                <a:lnTo>
                  <a:pt x="533691" y="356906"/>
                </a:lnTo>
                <a:lnTo>
                  <a:pt x="0" y="35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63125" y="3497696"/>
            <a:ext cx="512794" cy="342931"/>
          </a:xfrm>
          <a:custGeom>
            <a:avLst/>
            <a:gdLst/>
            <a:ahLst/>
            <a:cxnLst/>
            <a:rect l="l" t="t" r="r" b="b"/>
            <a:pathLst>
              <a:path w="512794" h="342931">
                <a:moveTo>
                  <a:pt x="0" y="0"/>
                </a:moveTo>
                <a:lnTo>
                  <a:pt x="512794" y="0"/>
                </a:lnTo>
                <a:lnTo>
                  <a:pt x="512794" y="342931"/>
                </a:lnTo>
                <a:lnTo>
                  <a:pt x="0" y="342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666442" y="1769940"/>
            <a:ext cx="13506566" cy="49210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72"/>
              </a:lnSpc>
            </a:pPr>
            <a:r>
              <a:rPr lang="en-US" sz="9337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SADDLE UP:</a:t>
            </a:r>
          </a:p>
          <a:p>
            <a:pPr algn="ctr">
              <a:lnSpc>
                <a:spcPts val="13072"/>
              </a:lnSpc>
              <a:spcBef>
                <a:spcPct val="0"/>
              </a:spcBef>
            </a:pPr>
            <a:r>
              <a:rPr lang="en-US" sz="9337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CAMPUS DINING AND LIVING UPDATES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128322" y="6372241"/>
            <a:ext cx="10846167" cy="16421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439"/>
              </a:lnSpc>
            </a:pPr>
            <a:r>
              <a:rPr lang="en-US" sz="9600">
                <a:solidFill>
                  <a:srgbClr val="532617"/>
                </a:solidFill>
                <a:latin typeface="Kulachat Slab"/>
                <a:ea typeface="Kulachat Slab"/>
                <a:cs typeface="Kulachat Slab"/>
                <a:sym typeface="Kulachat Slab"/>
              </a:rPr>
              <a:t>{University Name}</a:t>
            </a:r>
          </a:p>
        </p:txBody>
      </p:sp>
      <p:sp>
        <p:nvSpPr>
          <p:cNvPr id="10" name="Freeform 10"/>
          <p:cNvSpPr/>
          <p:nvPr/>
        </p:nvSpPr>
        <p:spPr>
          <a:xfrm>
            <a:off x="15801904" y="7153606"/>
            <a:ext cx="2025197" cy="2685900"/>
          </a:xfrm>
          <a:custGeom>
            <a:avLst/>
            <a:gdLst/>
            <a:ahLst/>
            <a:cxnLst/>
            <a:rect l="l" t="t" r="r" b="b"/>
            <a:pathLst>
              <a:path w="2025197" h="2685900">
                <a:moveTo>
                  <a:pt x="0" y="0"/>
                </a:moveTo>
                <a:lnTo>
                  <a:pt x="2025197" y="0"/>
                </a:lnTo>
                <a:lnTo>
                  <a:pt x="2025197" y="2685900"/>
                </a:lnTo>
                <a:lnTo>
                  <a:pt x="0" y="2685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>
            <a:off x="804846" y="7352581"/>
            <a:ext cx="851948" cy="2559260"/>
          </a:xfrm>
          <a:custGeom>
            <a:avLst/>
            <a:gdLst/>
            <a:ahLst/>
            <a:cxnLst/>
            <a:rect l="l" t="t" r="r" b="b"/>
            <a:pathLst>
              <a:path w="851948" h="2559260">
                <a:moveTo>
                  <a:pt x="0" y="0"/>
                </a:moveTo>
                <a:lnTo>
                  <a:pt x="851949" y="0"/>
                </a:lnTo>
                <a:lnTo>
                  <a:pt x="851949" y="2559261"/>
                </a:lnTo>
                <a:lnTo>
                  <a:pt x="0" y="255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262663" y="8090943"/>
            <a:ext cx="4807558" cy="1820899"/>
          </a:xfrm>
          <a:custGeom>
            <a:avLst/>
            <a:gdLst/>
            <a:ahLst/>
            <a:cxnLst/>
            <a:rect l="l" t="t" r="r" b="b"/>
            <a:pathLst>
              <a:path w="4807558" h="1820899">
                <a:moveTo>
                  <a:pt x="0" y="0"/>
                </a:moveTo>
                <a:lnTo>
                  <a:pt x="4807558" y="0"/>
                </a:lnTo>
                <a:lnTo>
                  <a:pt x="4807558" y="1820899"/>
                </a:lnTo>
                <a:lnTo>
                  <a:pt x="0" y="1820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2248966" y="7656392"/>
            <a:ext cx="535266" cy="357959"/>
          </a:xfrm>
          <a:custGeom>
            <a:avLst/>
            <a:gdLst/>
            <a:ahLst/>
            <a:cxnLst/>
            <a:rect l="l" t="t" r="r" b="b"/>
            <a:pathLst>
              <a:path w="535266" h="357959">
                <a:moveTo>
                  <a:pt x="0" y="0"/>
                </a:moveTo>
                <a:lnTo>
                  <a:pt x="535266" y="0"/>
                </a:lnTo>
                <a:lnTo>
                  <a:pt x="535266" y="357959"/>
                </a:lnTo>
                <a:lnTo>
                  <a:pt x="0" y="357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471844" y="8300839"/>
            <a:ext cx="317319" cy="212207"/>
          </a:xfrm>
          <a:custGeom>
            <a:avLst/>
            <a:gdLst/>
            <a:ahLst/>
            <a:cxnLst/>
            <a:rect l="l" t="t" r="r" b="b"/>
            <a:pathLst>
              <a:path w="317319" h="212207">
                <a:moveTo>
                  <a:pt x="0" y="0"/>
                </a:moveTo>
                <a:lnTo>
                  <a:pt x="317319" y="0"/>
                </a:lnTo>
                <a:lnTo>
                  <a:pt x="317319" y="212207"/>
                </a:lnTo>
                <a:lnTo>
                  <a:pt x="0" y="212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16903004" y="6150485"/>
            <a:ext cx="419665" cy="280651"/>
          </a:xfrm>
          <a:custGeom>
            <a:avLst/>
            <a:gdLst/>
            <a:ahLst/>
            <a:cxnLst/>
            <a:rect l="l" t="t" r="r" b="b"/>
            <a:pathLst>
              <a:path w="419665" h="280651">
                <a:moveTo>
                  <a:pt x="0" y="0"/>
                </a:moveTo>
                <a:lnTo>
                  <a:pt x="419665" y="0"/>
                </a:lnTo>
                <a:lnTo>
                  <a:pt x="419665" y="280651"/>
                </a:lnTo>
                <a:lnTo>
                  <a:pt x="0" y="280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12436">
            <a:off x="15384127" y="918443"/>
            <a:ext cx="1804583" cy="2693407"/>
          </a:xfrm>
          <a:custGeom>
            <a:avLst/>
            <a:gdLst/>
            <a:ahLst/>
            <a:cxnLst/>
            <a:rect l="l" t="t" r="r" b="b"/>
            <a:pathLst>
              <a:path w="1804583" h="2693407">
                <a:moveTo>
                  <a:pt x="0" y="0"/>
                </a:moveTo>
                <a:lnTo>
                  <a:pt x="1804583" y="0"/>
                </a:lnTo>
                <a:lnTo>
                  <a:pt x="1804583" y="2693407"/>
                </a:lnTo>
                <a:lnTo>
                  <a:pt x="0" y="2693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613579">
            <a:off x="944890" y="1264045"/>
            <a:ext cx="2700897" cy="1392791"/>
          </a:xfrm>
          <a:custGeom>
            <a:avLst/>
            <a:gdLst/>
            <a:ahLst/>
            <a:cxnLst/>
            <a:rect l="l" t="t" r="r" b="b"/>
            <a:pathLst>
              <a:path w="2700897" h="1392791">
                <a:moveTo>
                  <a:pt x="0" y="0"/>
                </a:moveTo>
                <a:lnTo>
                  <a:pt x="2700897" y="0"/>
                </a:lnTo>
                <a:lnTo>
                  <a:pt x="2700897" y="1392791"/>
                </a:lnTo>
                <a:lnTo>
                  <a:pt x="0" y="1392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134663">
            <a:off x="700318" y="4555400"/>
            <a:ext cx="1211379" cy="1183866"/>
          </a:xfrm>
          <a:custGeom>
            <a:avLst/>
            <a:gdLst/>
            <a:ahLst/>
            <a:cxnLst/>
            <a:rect l="l" t="t" r="r" b="b"/>
            <a:pathLst>
              <a:path w="1211379" h="1183866">
                <a:moveTo>
                  <a:pt x="0" y="0"/>
                </a:moveTo>
                <a:lnTo>
                  <a:pt x="1211379" y="0"/>
                </a:lnTo>
                <a:lnTo>
                  <a:pt x="1211379" y="1183866"/>
                </a:lnTo>
                <a:lnTo>
                  <a:pt x="0" y="1183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580025">
            <a:off x="16435560" y="4614204"/>
            <a:ext cx="757885" cy="759913"/>
          </a:xfrm>
          <a:custGeom>
            <a:avLst/>
            <a:gdLst/>
            <a:ahLst/>
            <a:cxnLst/>
            <a:rect l="l" t="t" r="r" b="b"/>
            <a:pathLst>
              <a:path w="757885" h="759913">
                <a:moveTo>
                  <a:pt x="0" y="0"/>
                </a:moveTo>
                <a:lnTo>
                  <a:pt x="757885" y="0"/>
                </a:lnTo>
                <a:lnTo>
                  <a:pt x="757885" y="759913"/>
                </a:lnTo>
                <a:lnTo>
                  <a:pt x="0" y="759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81223" y="988406"/>
            <a:ext cx="533692" cy="356906"/>
          </a:xfrm>
          <a:custGeom>
            <a:avLst/>
            <a:gdLst/>
            <a:ahLst/>
            <a:cxnLst/>
            <a:rect l="l" t="t" r="r" b="b"/>
            <a:pathLst>
              <a:path w="533692" h="356906">
                <a:moveTo>
                  <a:pt x="0" y="0"/>
                </a:moveTo>
                <a:lnTo>
                  <a:pt x="533691" y="0"/>
                </a:lnTo>
                <a:lnTo>
                  <a:pt x="533691" y="356906"/>
                </a:lnTo>
                <a:lnTo>
                  <a:pt x="0" y="35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63125" y="3497696"/>
            <a:ext cx="512794" cy="342931"/>
          </a:xfrm>
          <a:custGeom>
            <a:avLst/>
            <a:gdLst/>
            <a:ahLst/>
            <a:cxnLst/>
            <a:rect l="l" t="t" r="r" b="b"/>
            <a:pathLst>
              <a:path w="512794" h="342931">
                <a:moveTo>
                  <a:pt x="0" y="0"/>
                </a:moveTo>
                <a:lnTo>
                  <a:pt x="512794" y="0"/>
                </a:lnTo>
                <a:lnTo>
                  <a:pt x="512794" y="342931"/>
                </a:lnTo>
                <a:lnTo>
                  <a:pt x="0" y="342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271337" y="614609"/>
            <a:ext cx="11495867" cy="365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66"/>
              </a:lnSpc>
              <a:spcBef>
                <a:spcPct val="0"/>
              </a:spcBef>
            </a:pPr>
            <a:r>
              <a:rPr lang="en-US" sz="10475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NOTCHES IN OUR BELTS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89497" y="4216499"/>
            <a:ext cx="9927165" cy="480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2816">
                <a:solidFill>
                  <a:srgbClr val="532617"/>
                </a:solidFill>
                <a:latin typeface="Kulachat Slab"/>
                <a:ea typeface="Kulachat Slab"/>
                <a:cs typeface="Kulachat Slab"/>
                <a:sym typeface="Kulachat Slab"/>
              </a:rPr>
              <a:t>Insert your accomplishments this past year here!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1337" y="3859196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71337" y="5245998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71337" y="6878830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03.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801904" y="7153606"/>
            <a:ext cx="2025197" cy="2685900"/>
          </a:xfrm>
          <a:custGeom>
            <a:avLst/>
            <a:gdLst/>
            <a:ahLst/>
            <a:cxnLst/>
            <a:rect l="l" t="t" r="r" b="b"/>
            <a:pathLst>
              <a:path w="2025197" h="2685900">
                <a:moveTo>
                  <a:pt x="0" y="0"/>
                </a:moveTo>
                <a:lnTo>
                  <a:pt x="2025197" y="0"/>
                </a:lnTo>
                <a:lnTo>
                  <a:pt x="2025197" y="2685900"/>
                </a:lnTo>
                <a:lnTo>
                  <a:pt x="0" y="2685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04846" y="7352581"/>
            <a:ext cx="851948" cy="2559260"/>
          </a:xfrm>
          <a:custGeom>
            <a:avLst/>
            <a:gdLst/>
            <a:ahLst/>
            <a:cxnLst/>
            <a:rect l="l" t="t" r="r" b="b"/>
            <a:pathLst>
              <a:path w="851948" h="2559260">
                <a:moveTo>
                  <a:pt x="0" y="0"/>
                </a:moveTo>
                <a:lnTo>
                  <a:pt x="851949" y="0"/>
                </a:lnTo>
                <a:lnTo>
                  <a:pt x="851949" y="2559261"/>
                </a:lnTo>
                <a:lnTo>
                  <a:pt x="0" y="255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62663" y="8090943"/>
            <a:ext cx="4807558" cy="1820899"/>
          </a:xfrm>
          <a:custGeom>
            <a:avLst/>
            <a:gdLst/>
            <a:ahLst/>
            <a:cxnLst/>
            <a:rect l="l" t="t" r="r" b="b"/>
            <a:pathLst>
              <a:path w="4807558" h="1820899">
                <a:moveTo>
                  <a:pt x="0" y="0"/>
                </a:moveTo>
                <a:lnTo>
                  <a:pt x="4807558" y="0"/>
                </a:lnTo>
                <a:lnTo>
                  <a:pt x="4807558" y="1820899"/>
                </a:lnTo>
                <a:lnTo>
                  <a:pt x="0" y="1820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248966" y="7656392"/>
            <a:ext cx="535266" cy="357959"/>
          </a:xfrm>
          <a:custGeom>
            <a:avLst/>
            <a:gdLst/>
            <a:ahLst/>
            <a:cxnLst/>
            <a:rect l="l" t="t" r="r" b="b"/>
            <a:pathLst>
              <a:path w="535266" h="357959">
                <a:moveTo>
                  <a:pt x="0" y="0"/>
                </a:moveTo>
                <a:lnTo>
                  <a:pt x="535266" y="0"/>
                </a:lnTo>
                <a:lnTo>
                  <a:pt x="535266" y="357959"/>
                </a:lnTo>
                <a:lnTo>
                  <a:pt x="0" y="357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71844" y="8300839"/>
            <a:ext cx="317319" cy="212207"/>
          </a:xfrm>
          <a:custGeom>
            <a:avLst/>
            <a:gdLst/>
            <a:ahLst/>
            <a:cxnLst/>
            <a:rect l="l" t="t" r="r" b="b"/>
            <a:pathLst>
              <a:path w="317319" h="212207">
                <a:moveTo>
                  <a:pt x="0" y="0"/>
                </a:moveTo>
                <a:lnTo>
                  <a:pt x="317319" y="0"/>
                </a:lnTo>
                <a:lnTo>
                  <a:pt x="317319" y="212207"/>
                </a:lnTo>
                <a:lnTo>
                  <a:pt x="0" y="212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6903004" y="6150485"/>
            <a:ext cx="419665" cy="280651"/>
          </a:xfrm>
          <a:custGeom>
            <a:avLst/>
            <a:gdLst/>
            <a:ahLst/>
            <a:cxnLst/>
            <a:rect l="l" t="t" r="r" b="b"/>
            <a:pathLst>
              <a:path w="419665" h="280651">
                <a:moveTo>
                  <a:pt x="0" y="0"/>
                </a:moveTo>
                <a:lnTo>
                  <a:pt x="419665" y="0"/>
                </a:lnTo>
                <a:lnTo>
                  <a:pt x="419665" y="280651"/>
                </a:lnTo>
                <a:lnTo>
                  <a:pt x="0" y="280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12436">
            <a:off x="15384127" y="918443"/>
            <a:ext cx="1804583" cy="2693407"/>
          </a:xfrm>
          <a:custGeom>
            <a:avLst/>
            <a:gdLst/>
            <a:ahLst/>
            <a:cxnLst/>
            <a:rect l="l" t="t" r="r" b="b"/>
            <a:pathLst>
              <a:path w="1804583" h="2693407">
                <a:moveTo>
                  <a:pt x="0" y="0"/>
                </a:moveTo>
                <a:lnTo>
                  <a:pt x="1804583" y="0"/>
                </a:lnTo>
                <a:lnTo>
                  <a:pt x="1804583" y="2693407"/>
                </a:lnTo>
                <a:lnTo>
                  <a:pt x="0" y="2693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613579">
            <a:off x="944890" y="1264045"/>
            <a:ext cx="2700897" cy="1392791"/>
          </a:xfrm>
          <a:custGeom>
            <a:avLst/>
            <a:gdLst/>
            <a:ahLst/>
            <a:cxnLst/>
            <a:rect l="l" t="t" r="r" b="b"/>
            <a:pathLst>
              <a:path w="2700897" h="1392791">
                <a:moveTo>
                  <a:pt x="0" y="0"/>
                </a:moveTo>
                <a:lnTo>
                  <a:pt x="2700897" y="0"/>
                </a:lnTo>
                <a:lnTo>
                  <a:pt x="2700897" y="1392791"/>
                </a:lnTo>
                <a:lnTo>
                  <a:pt x="0" y="1392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134663">
            <a:off x="700318" y="4555400"/>
            <a:ext cx="1211379" cy="1183866"/>
          </a:xfrm>
          <a:custGeom>
            <a:avLst/>
            <a:gdLst/>
            <a:ahLst/>
            <a:cxnLst/>
            <a:rect l="l" t="t" r="r" b="b"/>
            <a:pathLst>
              <a:path w="1211379" h="1183866">
                <a:moveTo>
                  <a:pt x="0" y="0"/>
                </a:moveTo>
                <a:lnTo>
                  <a:pt x="1211379" y="0"/>
                </a:lnTo>
                <a:lnTo>
                  <a:pt x="1211379" y="1183866"/>
                </a:lnTo>
                <a:lnTo>
                  <a:pt x="0" y="1183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580025">
            <a:off x="16435560" y="4614204"/>
            <a:ext cx="757885" cy="759913"/>
          </a:xfrm>
          <a:custGeom>
            <a:avLst/>
            <a:gdLst/>
            <a:ahLst/>
            <a:cxnLst/>
            <a:rect l="l" t="t" r="r" b="b"/>
            <a:pathLst>
              <a:path w="757885" h="759913">
                <a:moveTo>
                  <a:pt x="0" y="0"/>
                </a:moveTo>
                <a:lnTo>
                  <a:pt x="757885" y="0"/>
                </a:lnTo>
                <a:lnTo>
                  <a:pt x="757885" y="759913"/>
                </a:lnTo>
                <a:lnTo>
                  <a:pt x="0" y="759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81223" y="988406"/>
            <a:ext cx="533692" cy="356906"/>
          </a:xfrm>
          <a:custGeom>
            <a:avLst/>
            <a:gdLst/>
            <a:ahLst/>
            <a:cxnLst/>
            <a:rect l="l" t="t" r="r" b="b"/>
            <a:pathLst>
              <a:path w="533692" h="356906">
                <a:moveTo>
                  <a:pt x="0" y="0"/>
                </a:moveTo>
                <a:lnTo>
                  <a:pt x="533691" y="0"/>
                </a:lnTo>
                <a:lnTo>
                  <a:pt x="533691" y="356906"/>
                </a:lnTo>
                <a:lnTo>
                  <a:pt x="0" y="35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63125" y="3497696"/>
            <a:ext cx="512794" cy="342931"/>
          </a:xfrm>
          <a:custGeom>
            <a:avLst/>
            <a:gdLst/>
            <a:ahLst/>
            <a:cxnLst/>
            <a:rect l="l" t="t" r="r" b="b"/>
            <a:pathLst>
              <a:path w="512794" h="342931">
                <a:moveTo>
                  <a:pt x="0" y="0"/>
                </a:moveTo>
                <a:lnTo>
                  <a:pt x="512794" y="0"/>
                </a:lnTo>
                <a:lnTo>
                  <a:pt x="512794" y="342931"/>
                </a:lnTo>
                <a:lnTo>
                  <a:pt x="0" y="342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558217" y="330852"/>
            <a:ext cx="11248115" cy="36590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66"/>
              </a:lnSpc>
              <a:spcBef>
                <a:spcPct val="0"/>
              </a:spcBef>
            </a:pPr>
            <a:r>
              <a:rPr lang="en-US" sz="10475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WE’RE RIDING TOWARDS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89497" y="3832581"/>
            <a:ext cx="9927165" cy="4809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2816">
                <a:solidFill>
                  <a:srgbClr val="532617"/>
                </a:solidFill>
                <a:latin typeface="Kulachat Slab"/>
                <a:ea typeface="Kulachat Slab"/>
                <a:cs typeface="Kulachat Slab"/>
                <a:sym typeface="Kulachat Slab"/>
              </a:rPr>
              <a:t>Insert your future plans here!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1337" y="3613166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71337" y="5245998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71337" y="6878830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03.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801904" y="7153606"/>
            <a:ext cx="2025197" cy="2685900"/>
          </a:xfrm>
          <a:custGeom>
            <a:avLst/>
            <a:gdLst/>
            <a:ahLst/>
            <a:cxnLst/>
            <a:rect l="l" t="t" r="r" b="b"/>
            <a:pathLst>
              <a:path w="2025197" h="2685900">
                <a:moveTo>
                  <a:pt x="0" y="0"/>
                </a:moveTo>
                <a:lnTo>
                  <a:pt x="2025197" y="0"/>
                </a:lnTo>
                <a:lnTo>
                  <a:pt x="2025197" y="2685900"/>
                </a:lnTo>
                <a:lnTo>
                  <a:pt x="0" y="2685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04846" y="7352581"/>
            <a:ext cx="851948" cy="2559260"/>
          </a:xfrm>
          <a:custGeom>
            <a:avLst/>
            <a:gdLst/>
            <a:ahLst/>
            <a:cxnLst/>
            <a:rect l="l" t="t" r="r" b="b"/>
            <a:pathLst>
              <a:path w="851948" h="2559260">
                <a:moveTo>
                  <a:pt x="0" y="0"/>
                </a:moveTo>
                <a:lnTo>
                  <a:pt x="851949" y="0"/>
                </a:lnTo>
                <a:lnTo>
                  <a:pt x="851949" y="2559261"/>
                </a:lnTo>
                <a:lnTo>
                  <a:pt x="0" y="255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62663" y="8090943"/>
            <a:ext cx="4807558" cy="1820899"/>
          </a:xfrm>
          <a:custGeom>
            <a:avLst/>
            <a:gdLst/>
            <a:ahLst/>
            <a:cxnLst/>
            <a:rect l="l" t="t" r="r" b="b"/>
            <a:pathLst>
              <a:path w="4807558" h="1820899">
                <a:moveTo>
                  <a:pt x="0" y="0"/>
                </a:moveTo>
                <a:lnTo>
                  <a:pt x="4807558" y="0"/>
                </a:lnTo>
                <a:lnTo>
                  <a:pt x="4807558" y="1820899"/>
                </a:lnTo>
                <a:lnTo>
                  <a:pt x="0" y="1820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248966" y="7656392"/>
            <a:ext cx="535266" cy="357959"/>
          </a:xfrm>
          <a:custGeom>
            <a:avLst/>
            <a:gdLst/>
            <a:ahLst/>
            <a:cxnLst/>
            <a:rect l="l" t="t" r="r" b="b"/>
            <a:pathLst>
              <a:path w="535266" h="357959">
                <a:moveTo>
                  <a:pt x="0" y="0"/>
                </a:moveTo>
                <a:lnTo>
                  <a:pt x="535266" y="0"/>
                </a:lnTo>
                <a:lnTo>
                  <a:pt x="535266" y="357959"/>
                </a:lnTo>
                <a:lnTo>
                  <a:pt x="0" y="357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71844" y="8300839"/>
            <a:ext cx="317319" cy="212207"/>
          </a:xfrm>
          <a:custGeom>
            <a:avLst/>
            <a:gdLst/>
            <a:ahLst/>
            <a:cxnLst/>
            <a:rect l="l" t="t" r="r" b="b"/>
            <a:pathLst>
              <a:path w="317319" h="212207">
                <a:moveTo>
                  <a:pt x="0" y="0"/>
                </a:moveTo>
                <a:lnTo>
                  <a:pt x="317319" y="0"/>
                </a:lnTo>
                <a:lnTo>
                  <a:pt x="317319" y="212207"/>
                </a:lnTo>
                <a:lnTo>
                  <a:pt x="0" y="212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6903004" y="6150485"/>
            <a:ext cx="419665" cy="280651"/>
          </a:xfrm>
          <a:custGeom>
            <a:avLst/>
            <a:gdLst/>
            <a:ahLst/>
            <a:cxnLst/>
            <a:rect l="l" t="t" r="r" b="b"/>
            <a:pathLst>
              <a:path w="419665" h="280651">
                <a:moveTo>
                  <a:pt x="0" y="0"/>
                </a:moveTo>
                <a:lnTo>
                  <a:pt x="419665" y="0"/>
                </a:lnTo>
                <a:lnTo>
                  <a:pt x="419665" y="280651"/>
                </a:lnTo>
                <a:lnTo>
                  <a:pt x="0" y="280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212436">
            <a:off x="15384127" y="918443"/>
            <a:ext cx="1804583" cy="2693407"/>
          </a:xfrm>
          <a:custGeom>
            <a:avLst/>
            <a:gdLst/>
            <a:ahLst/>
            <a:cxnLst/>
            <a:rect l="l" t="t" r="r" b="b"/>
            <a:pathLst>
              <a:path w="1804583" h="2693407">
                <a:moveTo>
                  <a:pt x="0" y="0"/>
                </a:moveTo>
                <a:lnTo>
                  <a:pt x="1804583" y="0"/>
                </a:lnTo>
                <a:lnTo>
                  <a:pt x="1804583" y="2693407"/>
                </a:lnTo>
                <a:lnTo>
                  <a:pt x="0" y="26934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rot="-2613579">
            <a:off x="579900" y="1080295"/>
            <a:ext cx="2700897" cy="1392791"/>
          </a:xfrm>
          <a:custGeom>
            <a:avLst/>
            <a:gdLst/>
            <a:ahLst/>
            <a:cxnLst/>
            <a:rect l="l" t="t" r="r" b="b"/>
            <a:pathLst>
              <a:path w="2700897" h="1392791">
                <a:moveTo>
                  <a:pt x="0" y="0"/>
                </a:moveTo>
                <a:lnTo>
                  <a:pt x="2700898" y="0"/>
                </a:lnTo>
                <a:lnTo>
                  <a:pt x="2700898" y="1392791"/>
                </a:lnTo>
                <a:lnTo>
                  <a:pt x="0" y="1392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 rot="2134663">
            <a:off x="700318" y="4555400"/>
            <a:ext cx="1211379" cy="1183866"/>
          </a:xfrm>
          <a:custGeom>
            <a:avLst/>
            <a:gdLst/>
            <a:ahLst/>
            <a:cxnLst/>
            <a:rect l="l" t="t" r="r" b="b"/>
            <a:pathLst>
              <a:path w="1211379" h="1183866">
                <a:moveTo>
                  <a:pt x="0" y="0"/>
                </a:moveTo>
                <a:lnTo>
                  <a:pt x="1211379" y="0"/>
                </a:lnTo>
                <a:lnTo>
                  <a:pt x="1211379" y="1183866"/>
                </a:lnTo>
                <a:lnTo>
                  <a:pt x="0" y="118386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 rot="-1580025">
            <a:off x="16435560" y="4614204"/>
            <a:ext cx="757885" cy="759913"/>
          </a:xfrm>
          <a:custGeom>
            <a:avLst/>
            <a:gdLst/>
            <a:ahLst/>
            <a:cxnLst/>
            <a:rect l="l" t="t" r="r" b="b"/>
            <a:pathLst>
              <a:path w="757885" h="759913">
                <a:moveTo>
                  <a:pt x="0" y="0"/>
                </a:moveTo>
                <a:lnTo>
                  <a:pt x="757885" y="0"/>
                </a:lnTo>
                <a:lnTo>
                  <a:pt x="757885" y="759913"/>
                </a:lnTo>
                <a:lnTo>
                  <a:pt x="0" y="75991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081223" y="988406"/>
            <a:ext cx="533692" cy="356906"/>
          </a:xfrm>
          <a:custGeom>
            <a:avLst/>
            <a:gdLst/>
            <a:ahLst/>
            <a:cxnLst/>
            <a:rect l="l" t="t" r="r" b="b"/>
            <a:pathLst>
              <a:path w="533692" h="356906">
                <a:moveTo>
                  <a:pt x="0" y="0"/>
                </a:moveTo>
                <a:lnTo>
                  <a:pt x="533691" y="0"/>
                </a:lnTo>
                <a:lnTo>
                  <a:pt x="533691" y="356906"/>
                </a:lnTo>
                <a:lnTo>
                  <a:pt x="0" y="35690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863125" y="3497696"/>
            <a:ext cx="512794" cy="342931"/>
          </a:xfrm>
          <a:custGeom>
            <a:avLst/>
            <a:gdLst/>
            <a:ahLst/>
            <a:cxnLst/>
            <a:rect l="l" t="t" r="r" b="b"/>
            <a:pathLst>
              <a:path w="512794" h="342931">
                <a:moveTo>
                  <a:pt x="0" y="0"/>
                </a:moveTo>
                <a:lnTo>
                  <a:pt x="512794" y="0"/>
                </a:lnTo>
                <a:lnTo>
                  <a:pt x="512794" y="342931"/>
                </a:lnTo>
                <a:lnTo>
                  <a:pt x="0" y="34293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2783305" y="342524"/>
            <a:ext cx="12064024" cy="18012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4666"/>
              </a:lnSpc>
              <a:spcBef>
                <a:spcPct val="0"/>
              </a:spcBef>
            </a:pPr>
            <a:r>
              <a:rPr lang="en-US" sz="10475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THIS YEARS PARTNER’S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089497" y="3832581"/>
            <a:ext cx="9927165" cy="9762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942"/>
              </a:lnSpc>
            </a:pPr>
            <a:r>
              <a:rPr lang="en-US" sz="2816">
                <a:solidFill>
                  <a:srgbClr val="532617"/>
                </a:solidFill>
                <a:latin typeface="Kulachat Slab"/>
                <a:ea typeface="Kulachat Slab"/>
                <a:cs typeface="Kulachat Slab"/>
                <a:sym typeface="Kulachat Slab"/>
              </a:rPr>
              <a:t>Insert how you collaborated within another department at your University!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271337" y="3613166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01.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271337" y="5245998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02.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3271337" y="6878830"/>
            <a:ext cx="1458822" cy="11895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643"/>
              </a:lnSpc>
              <a:spcBef>
                <a:spcPct val="0"/>
              </a:spcBef>
            </a:pPr>
            <a:r>
              <a:rPr lang="en-US" sz="6888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03.</a:t>
            </a:r>
          </a:p>
        </p:txBody>
      </p:sp>
      <p:sp>
        <p:nvSpPr>
          <p:cNvPr id="13" name="Freeform 13"/>
          <p:cNvSpPr/>
          <p:nvPr/>
        </p:nvSpPr>
        <p:spPr>
          <a:xfrm>
            <a:off x="15801904" y="7153606"/>
            <a:ext cx="2025197" cy="2685900"/>
          </a:xfrm>
          <a:custGeom>
            <a:avLst/>
            <a:gdLst/>
            <a:ahLst/>
            <a:cxnLst/>
            <a:rect l="l" t="t" r="r" b="b"/>
            <a:pathLst>
              <a:path w="2025197" h="2685900">
                <a:moveTo>
                  <a:pt x="0" y="0"/>
                </a:moveTo>
                <a:lnTo>
                  <a:pt x="2025197" y="0"/>
                </a:lnTo>
                <a:lnTo>
                  <a:pt x="2025197" y="2685900"/>
                </a:lnTo>
                <a:lnTo>
                  <a:pt x="0" y="26859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04846" y="7352581"/>
            <a:ext cx="851948" cy="2559260"/>
          </a:xfrm>
          <a:custGeom>
            <a:avLst/>
            <a:gdLst/>
            <a:ahLst/>
            <a:cxnLst/>
            <a:rect l="l" t="t" r="r" b="b"/>
            <a:pathLst>
              <a:path w="851948" h="2559260">
                <a:moveTo>
                  <a:pt x="0" y="0"/>
                </a:moveTo>
                <a:lnTo>
                  <a:pt x="851949" y="0"/>
                </a:lnTo>
                <a:lnTo>
                  <a:pt x="851949" y="2559261"/>
                </a:lnTo>
                <a:lnTo>
                  <a:pt x="0" y="25592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62663" y="8090943"/>
            <a:ext cx="4807558" cy="1820899"/>
          </a:xfrm>
          <a:custGeom>
            <a:avLst/>
            <a:gdLst/>
            <a:ahLst/>
            <a:cxnLst/>
            <a:rect l="l" t="t" r="r" b="b"/>
            <a:pathLst>
              <a:path w="4807558" h="1820899">
                <a:moveTo>
                  <a:pt x="0" y="0"/>
                </a:moveTo>
                <a:lnTo>
                  <a:pt x="4807558" y="0"/>
                </a:lnTo>
                <a:lnTo>
                  <a:pt x="4807558" y="1820899"/>
                </a:lnTo>
                <a:lnTo>
                  <a:pt x="0" y="182089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2248966" y="7656392"/>
            <a:ext cx="535266" cy="357959"/>
          </a:xfrm>
          <a:custGeom>
            <a:avLst/>
            <a:gdLst/>
            <a:ahLst/>
            <a:cxnLst/>
            <a:rect l="l" t="t" r="r" b="b"/>
            <a:pathLst>
              <a:path w="535266" h="357959">
                <a:moveTo>
                  <a:pt x="0" y="0"/>
                </a:moveTo>
                <a:lnTo>
                  <a:pt x="535266" y="0"/>
                </a:lnTo>
                <a:lnTo>
                  <a:pt x="535266" y="357959"/>
                </a:lnTo>
                <a:lnTo>
                  <a:pt x="0" y="3579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471844" y="8300839"/>
            <a:ext cx="317319" cy="212207"/>
          </a:xfrm>
          <a:custGeom>
            <a:avLst/>
            <a:gdLst/>
            <a:ahLst/>
            <a:cxnLst/>
            <a:rect l="l" t="t" r="r" b="b"/>
            <a:pathLst>
              <a:path w="317319" h="212207">
                <a:moveTo>
                  <a:pt x="0" y="0"/>
                </a:moveTo>
                <a:lnTo>
                  <a:pt x="317319" y="0"/>
                </a:lnTo>
                <a:lnTo>
                  <a:pt x="317319" y="212207"/>
                </a:lnTo>
                <a:lnTo>
                  <a:pt x="0" y="21220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16903004" y="6150485"/>
            <a:ext cx="419665" cy="280651"/>
          </a:xfrm>
          <a:custGeom>
            <a:avLst/>
            <a:gdLst/>
            <a:ahLst/>
            <a:cxnLst/>
            <a:rect l="l" t="t" r="r" b="b"/>
            <a:pathLst>
              <a:path w="419665" h="280651">
                <a:moveTo>
                  <a:pt x="0" y="0"/>
                </a:moveTo>
                <a:lnTo>
                  <a:pt x="419665" y="0"/>
                </a:lnTo>
                <a:lnTo>
                  <a:pt x="419665" y="280651"/>
                </a:lnTo>
                <a:lnTo>
                  <a:pt x="0" y="2806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AC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08171" y="6268013"/>
            <a:ext cx="1161491" cy="3489130"/>
          </a:xfrm>
          <a:custGeom>
            <a:avLst/>
            <a:gdLst/>
            <a:ahLst/>
            <a:cxnLst/>
            <a:rect l="l" t="t" r="r" b="b"/>
            <a:pathLst>
              <a:path w="1161491" h="3489130">
                <a:moveTo>
                  <a:pt x="0" y="0"/>
                </a:moveTo>
                <a:lnTo>
                  <a:pt x="1161491" y="0"/>
                </a:lnTo>
                <a:lnTo>
                  <a:pt x="1161491" y="3489130"/>
                </a:lnTo>
                <a:lnTo>
                  <a:pt x="0" y="348913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468993" y="7274647"/>
            <a:ext cx="6554314" cy="2482496"/>
          </a:xfrm>
          <a:custGeom>
            <a:avLst/>
            <a:gdLst/>
            <a:ahLst/>
            <a:cxnLst/>
            <a:rect l="l" t="t" r="r" b="b"/>
            <a:pathLst>
              <a:path w="6554314" h="2482496">
                <a:moveTo>
                  <a:pt x="0" y="0"/>
                </a:moveTo>
                <a:lnTo>
                  <a:pt x="6554314" y="0"/>
                </a:lnTo>
                <a:lnTo>
                  <a:pt x="6554314" y="2482496"/>
                </a:lnTo>
                <a:lnTo>
                  <a:pt x="0" y="24824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4739326" y="6134663"/>
            <a:ext cx="2583343" cy="3426135"/>
          </a:xfrm>
          <a:custGeom>
            <a:avLst/>
            <a:gdLst/>
            <a:ahLst/>
            <a:cxnLst/>
            <a:rect l="l" t="t" r="r" b="b"/>
            <a:pathLst>
              <a:path w="2583343" h="3426135">
                <a:moveTo>
                  <a:pt x="0" y="0"/>
                </a:moveTo>
                <a:lnTo>
                  <a:pt x="2583343" y="0"/>
                </a:lnTo>
                <a:lnTo>
                  <a:pt x="2583343" y="3426135"/>
                </a:lnTo>
                <a:lnTo>
                  <a:pt x="0" y="342613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427902" y="5700512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5" y="0"/>
                </a:lnTo>
                <a:lnTo>
                  <a:pt x="603095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3016403" y="6024004"/>
            <a:ext cx="729747" cy="488018"/>
          </a:xfrm>
          <a:custGeom>
            <a:avLst/>
            <a:gdLst/>
            <a:ahLst/>
            <a:cxnLst/>
            <a:rect l="l" t="t" r="r" b="b"/>
            <a:pathLst>
              <a:path w="729747" h="488018">
                <a:moveTo>
                  <a:pt x="0" y="0"/>
                </a:moveTo>
                <a:lnTo>
                  <a:pt x="729747" y="0"/>
                </a:lnTo>
                <a:lnTo>
                  <a:pt x="729747" y="488018"/>
                </a:lnTo>
                <a:lnTo>
                  <a:pt x="0" y="488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754176" y="7560806"/>
            <a:ext cx="432612" cy="289309"/>
          </a:xfrm>
          <a:custGeom>
            <a:avLst/>
            <a:gdLst/>
            <a:ahLst/>
            <a:cxnLst/>
            <a:rect l="l" t="t" r="r" b="b"/>
            <a:pathLst>
              <a:path w="432612" h="289309">
                <a:moveTo>
                  <a:pt x="0" y="0"/>
                </a:moveTo>
                <a:lnTo>
                  <a:pt x="432612" y="0"/>
                </a:lnTo>
                <a:lnTo>
                  <a:pt x="432612" y="289309"/>
                </a:lnTo>
                <a:lnTo>
                  <a:pt x="0" y="28930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 rot="-1212436">
            <a:off x="14757131" y="747979"/>
            <a:ext cx="2039259" cy="3043670"/>
          </a:xfrm>
          <a:custGeom>
            <a:avLst/>
            <a:gdLst/>
            <a:ahLst/>
            <a:cxnLst/>
            <a:rect l="l" t="t" r="r" b="b"/>
            <a:pathLst>
              <a:path w="2039259" h="3043670">
                <a:moveTo>
                  <a:pt x="0" y="0"/>
                </a:moveTo>
                <a:lnTo>
                  <a:pt x="2039260" y="0"/>
                </a:lnTo>
                <a:lnTo>
                  <a:pt x="2039260" y="3043670"/>
                </a:lnTo>
                <a:lnTo>
                  <a:pt x="0" y="304367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 rot="-2613579">
            <a:off x="1097567" y="928900"/>
            <a:ext cx="3176515" cy="1638056"/>
          </a:xfrm>
          <a:custGeom>
            <a:avLst/>
            <a:gdLst/>
            <a:ahLst/>
            <a:cxnLst/>
            <a:rect l="l" t="t" r="r" b="b"/>
            <a:pathLst>
              <a:path w="3176515" h="1638056">
                <a:moveTo>
                  <a:pt x="0" y="0"/>
                </a:moveTo>
                <a:lnTo>
                  <a:pt x="3176515" y="0"/>
                </a:lnTo>
                <a:lnTo>
                  <a:pt x="3176515" y="1638056"/>
                </a:lnTo>
                <a:lnTo>
                  <a:pt x="0" y="163805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 rot="2134663">
            <a:off x="1026237" y="3506407"/>
            <a:ext cx="1424699" cy="1392341"/>
          </a:xfrm>
          <a:custGeom>
            <a:avLst/>
            <a:gdLst/>
            <a:ahLst/>
            <a:cxnLst/>
            <a:rect l="l" t="t" r="r" b="b"/>
            <a:pathLst>
              <a:path w="1424699" h="1392341">
                <a:moveTo>
                  <a:pt x="0" y="0"/>
                </a:moveTo>
                <a:lnTo>
                  <a:pt x="1424698" y="0"/>
                </a:lnTo>
                <a:lnTo>
                  <a:pt x="1424698" y="1392340"/>
                </a:lnTo>
                <a:lnTo>
                  <a:pt x="0" y="139234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rot="-1580025">
            <a:off x="16342842" y="4232279"/>
            <a:ext cx="1072618" cy="1075488"/>
          </a:xfrm>
          <a:custGeom>
            <a:avLst/>
            <a:gdLst/>
            <a:ahLst/>
            <a:cxnLst/>
            <a:rect l="l" t="t" r="r" b="b"/>
            <a:pathLst>
              <a:path w="1072618" h="1075488">
                <a:moveTo>
                  <a:pt x="0" y="0"/>
                </a:moveTo>
                <a:lnTo>
                  <a:pt x="1072618" y="0"/>
                </a:lnTo>
                <a:lnTo>
                  <a:pt x="1072618" y="1075488"/>
                </a:lnTo>
                <a:lnTo>
                  <a:pt x="0" y="107548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12"/>
          <p:cNvSpPr txBox="1"/>
          <p:nvPr/>
        </p:nvSpPr>
        <p:spPr>
          <a:xfrm>
            <a:off x="3979981" y="2472131"/>
            <a:ext cx="10309607" cy="27990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07"/>
              </a:lnSpc>
              <a:spcBef>
                <a:spcPct val="0"/>
              </a:spcBef>
            </a:pPr>
            <a:r>
              <a:rPr lang="en-US" sz="16290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THANK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04248" y="4334388"/>
            <a:ext cx="11079504" cy="31566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5786"/>
              </a:lnSpc>
              <a:spcBef>
                <a:spcPct val="0"/>
              </a:spcBef>
            </a:pPr>
            <a:r>
              <a:rPr lang="en-US" sz="18419">
                <a:solidFill>
                  <a:srgbClr val="532617"/>
                </a:solidFill>
                <a:latin typeface="Maiden Orange"/>
                <a:ea typeface="Maiden Orange"/>
                <a:cs typeface="Maiden Orange"/>
                <a:sym typeface="Maiden Orange"/>
              </a:rPr>
              <a:t>YOU</a:t>
            </a:r>
          </a:p>
        </p:txBody>
      </p:sp>
      <p:sp>
        <p:nvSpPr>
          <p:cNvPr id="14" name="Freeform 14"/>
          <p:cNvSpPr/>
          <p:nvPr/>
        </p:nvSpPr>
        <p:spPr>
          <a:xfrm>
            <a:off x="13284792" y="827040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5" y="0"/>
                </a:lnTo>
                <a:lnTo>
                  <a:pt x="603095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875442" y="3020253"/>
            <a:ext cx="603095" cy="403320"/>
          </a:xfrm>
          <a:custGeom>
            <a:avLst/>
            <a:gdLst/>
            <a:ahLst/>
            <a:cxnLst/>
            <a:rect l="l" t="t" r="r" b="b"/>
            <a:pathLst>
              <a:path w="603095" h="403320">
                <a:moveTo>
                  <a:pt x="0" y="0"/>
                </a:moveTo>
                <a:lnTo>
                  <a:pt x="603096" y="0"/>
                </a:lnTo>
                <a:lnTo>
                  <a:pt x="603096" y="403320"/>
                </a:lnTo>
                <a:lnTo>
                  <a:pt x="0" y="4033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6" name="Freeform 16"/>
          <p:cNvSpPr/>
          <p:nvPr/>
        </p:nvSpPr>
        <p:spPr>
          <a:xfrm>
            <a:off x="13564475" y="8027877"/>
            <a:ext cx="729747" cy="488018"/>
          </a:xfrm>
          <a:custGeom>
            <a:avLst/>
            <a:gdLst/>
            <a:ahLst/>
            <a:cxnLst/>
            <a:rect l="l" t="t" r="r" b="b"/>
            <a:pathLst>
              <a:path w="729747" h="488018">
                <a:moveTo>
                  <a:pt x="0" y="0"/>
                </a:moveTo>
                <a:lnTo>
                  <a:pt x="729747" y="0"/>
                </a:lnTo>
                <a:lnTo>
                  <a:pt x="729747" y="488018"/>
                </a:lnTo>
                <a:lnTo>
                  <a:pt x="0" y="4880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2E1EE237BE8F94B9E2E8FF66FA11FCE" ma:contentTypeVersion="3" ma:contentTypeDescription="Create a new document." ma:contentTypeScope="" ma:versionID="d6e6a44e46bf366e272cf807744cfb3f">
  <xsd:schema xmlns:xsd="http://www.w3.org/2001/XMLSchema" xmlns:xs="http://www.w3.org/2001/XMLSchema" xmlns:p="http://schemas.microsoft.com/office/2006/metadata/properties" xmlns:ns2="04159dc5-9eda-4ed6-87ab-d206dd06e921" targetNamespace="http://schemas.microsoft.com/office/2006/metadata/properties" ma:root="true" ma:fieldsID="bf14e97293b4baa16911a71a9db2f28e" ns2:_="">
    <xsd:import namespace="04159dc5-9eda-4ed6-87ab-d206dd06e9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4159dc5-9eda-4ed6-87ab-d206dd06e92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2058091-8862-4C77-BFE6-B270B035C36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4159dc5-9eda-4ed6-87ab-d206dd06e9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FB2BBFB-D23A-4EE2-8369-2C8CAB9878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CA98A4-9DB7-4DF2-8E05-FA26387F863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</Words>
  <Application>Microsoft Office PowerPoint</Application>
  <PresentationFormat>Custom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Maiden Orange</vt:lpstr>
      <vt:lpstr>Kulachat Slab</vt:lpstr>
      <vt:lpstr>Calibri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2026 MHDSOA Campus Updates</dc:title>
  <dc:creator>Roshona D Porter</dc:creator>
  <cp:lastModifiedBy>Roshona D Porter</cp:lastModifiedBy>
  <cp:revision>4</cp:revision>
  <dcterms:created xsi:type="dcterms:W3CDTF">2006-08-16T00:00:00Z</dcterms:created>
  <dcterms:modified xsi:type="dcterms:W3CDTF">2026-09-18T16:00:43Z</dcterms:modified>
  <dc:identifier>DAHLWPV_PWc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0x01010032E1EE237BE8F94B9E2E8FF66FA11FCE</vt:lpwstr>
  </property>
</Properties>
</file>