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9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FB6C-23BF-4FCB-A89B-42C09570DFD5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C414-51EB-4E37-8BC4-EBB7424A5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bios-rets@wmich.edu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hn.spitsbergen@wmich.edu" TargetMode="External"/><Relationship Id="rId5" Type="http://schemas.openxmlformats.org/officeDocument/2006/relationships/hyperlink" Target="mailto:yan.1.lu@wmich.edu" TargetMode="External"/><Relationship Id="rId4" Type="http://schemas.openxmlformats.org/officeDocument/2006/relationships/hyperlink" Target="https://wmich.edu/biology/biorets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9EBB9B-7829-4F45-8A2E-25E2ADCB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3" y="8982959"/>
            <a:ext cx="984249" cy="989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C29B74-BE78-41EB-81D5-A018C9191D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0" y="36514"/>
            <a:ext cx="7772399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Science Teachers in Southwest Michigan, you are invited to join a National Science Foundation-funded summer research experience in Biological Sciences at Western Michigan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DF5E6C-66BB-40D0-ACE7-40DDEBD2A704}"/>
              </a:ext>
            </a:extLst>
          </p:cNvPr>
          <p:cNvSpPr/>
          <p:nvPr/>
        </p:nvSpPr>
        <p:spPr>
          <a:xfrm>
            <a:off x="63500" y="986305"/>
            <a:ext cx="7696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Dates: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June 15 - July 31, 2026   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 Support: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$7,840 stipend </a:t>
            </a:r>
          </a:p>
          <a:p>
            <a:endParaRPr lang="en-US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Deadline: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April 3, 2026</a:t>
            </a:r>
          </a:p>
          <a:p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Eligibility: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a citizen, national, or permanent resident of the United States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able to work ~40 hours per week for the 7-week term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teach or have taught at least one science class at a middle or high school in Southwest Michigan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033966-E041-4EE9-B1C8-001A2E90D406}"/>
              </a:ext>
            </a:extLst>
          </p:cNvPr>
          <p:cNvSpPr/>
          <p:nvPr/>
        </p:nvSpPr>
        <p:spPr>
          <a:xfrm>
            <a:off x="101782" y="4475268"/>
            <a:ext cx="756108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center piece of the program is a paid 7-week summer experience for 8 teachers from June 15 to July 31, in the laboratories of WMU faculty mentors.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These research projects revolve around a unifying theme: how plants, animals, and microorganisms interact with other organisms and their environments.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summer research experience will be complemented with faculty research seminars, professional development workshops, demonstrations of hands-on laboratory teaching modules, lunch-time discussions, poster presentations, and a fall semester classroom visit.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Information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e-mail the following application materials to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bios-rets@wmich.edu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brief resume;</a:t>
            </a:r>
          </a:p>
          <a:p>
            <a:pPr marL="3429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one-page personal statement;</a:t>
            </a:r>
          </a:p>
          <a:p>
            <a:pPr marL="342900" lvl="1" indent="-1143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filled Teacher Participant Application Form.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have a letter of recommendation from your principal sent directly to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bios-rets@wmich.edu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visit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https://wmich.edu/biology/biorets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and downloading the application form.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A01731-E304-4036-BEDD-E902B22DF832}"/>
              </a:ext>
            </a:extLst>
          </p:cNvPr>
          <p:cNvSpPr/>
          <p:nvPr/>
        </p:nvSpPr>
        <p:spPr>
          <a:xfrm>
            <a:off x="1024807" y="9121886"/>
            <a:ext cx="57174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assistance, contact the program director Dr. Yan Lu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yan.1.lu@wmich.edu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or co-director Dr. John Spitsbergen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john.spitsbergen@wmich.edu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C1142-068A-415C-A764-5C9CB0B7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46" y="0"/>
            <a:ext cx="7708392" cy="10015212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72322A-7350-46F6-9B46-819C0931F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3" r="11520"/>
          <a:stretch/>
        </p:blipFill>
        <p:spPr>
          <a:xfrm>
            <a:off x="4359868" y="2892872"/>
            <a:ext cx="2916936" cy="1530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2B25DD-5B98-4AAB-83A4-7FA0F2B13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29337" r="12092" b="9266"/>
          <a:stretch/>
        </p:blipFill>
        <p:spPr>
          <a:xfrm>
            <a:off x="495597" y="2892873"/>
            <a:ext cx="2916936" cy="1530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72FEA-BCCB-42E8-8DBF-0DE2015E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6" y="8981916"/>
            <a:ext cx="98755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5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293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Lu</dc:creator>
  <cp:lastModifiedBy>Yan Lu</cp:lastModifiedBy>
  <cp:revision>52</cp:revision>
  <dcterms:created xsi:type="dcterms:W3CDTF">2022-03-21T18:07:13Z</dcterms:created>
  <dcterms:modified xsi:type="dcterms:W3CDTF">2026-02-18T14:15:32Z</dcterms:modified>
</cp:coreProperties>
</file>