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2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7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1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7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3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5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26D5-2D4F-4975-853A-3E94010CE333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59D4E-7D1B-4721-A13A-68D2EF43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5E89D-071C-431E-AA86-1DE9F6C64E61}"/>
              </a:ext>
            </a:extLst>
          </p:cNvPr>
          <p:cNvSpPr txBox="1"/>
          <p:nvPr/>
        </p:nvSpPr>
        <p:spPr>
          <a:xfrm>
            <a:off x="5369338" y="425003"/>
            <a:ext cx="4806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Montserrat ExtraBold" pitchFamily="2" charset="0"/>
              </a:rPr>
              <a:t>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9FE1E-DD4E-433E-A755-F65EACB96B8C}"/>
              </a:ext>
            </a:extLst>
          </p:cNvPr>
          <p:cNvSpPr txBox="1"/>
          <p:nvPr/>
        </p:nvSpPr>
        <p:spPr>
          <a:xfrm>
            <a:off x="1017432" y="2575774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522E1E"/>
                </a:solidFill>
                <a:latin typeface="Montserrat" pitchFamily="2" charset="0"/>
              </a:rPr>
              <a:t>Subheading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F702C1-220C-48EB-B667-6CE90D6068A7}"/>
              </a:ext>
            </a:extLst>
          </p:cNvPr>
          <p:cNvSpPr txBox="1"/>
          <p:nvPr/>
        </p:nvSpPr>
        <p:spPr>
          <a:xfrm>
            <a:off x="1017432" y="3322749"/>
            <a:ext cx="6362162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At Western, we are re-defining success as we expand what it means to be smart in an ever-changing world. Beyond preparing you for your career, perhaps the most special thing about Western is our approach to helping you find a deeper meaning and a better way of thinking. We believe a great education is about more than getting an A on an assignment. It’s about also having purpose and creating a life well lived. Beyond book smarts, your potential lies in your pursuit of purpose and ability to thrive in all areas of life while also reaching your highest professional goals.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14492-E853-4B22-8A6A-D3F7CA8827F2}"/>
              </a:ext>
            </a:extLst>
          </p:cNvPr>
          <p:cNvSpPr txBox="1"/>
          <p:nvPr/>
        </p:nvSpPr>
        <p:spPr>
          <a:xfrm>
            <a:off x="2537139" y="7700037"/>
            <a:ext cx="989373" cy="1425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522E1E"/>
                </a:solidFill>
                <a:latin typeface="Montserrat" pitchFamily="2" charset="0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522E1E"/>
                </a:solidFill>
                <a:latin typeface="Montserrat" pitchFamily="2" charset="0"/>
              </a:rPr>
              <a:t>Time: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522E1E"/>
                </a:solidFill>
                <a:latin typeface="Montserrat" pitchFamily="2" charset="0"/>
              </a:rPr>
              <a:t>Place: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4E6D7F-B563-4851-B513-59D9D3773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5197" r="31960" b="-203"/>
          <a:stretch/>
        </p:blipFill>
        <p:spPr>
          <a:xfrm>
            <a:off x="8697745" y="2137892"/>
            <a:ext cx="6362162" cy="60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1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117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</vt:lpstr>
      <vt:lpstr>Montserrat ExtraBold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 Parker</dc:creator>
  <cp:lastModifiedBy>Mer Parker</cp:lastModifiedBy>
  <cp:revision>3</cp:revision>
  <dcterms:created xsi:type="dcterms:W3CDTF">2025-08-05T14:08:17Z</dcterms:created>
  <dcterms:modified xsi:type="dcterms:W3CDTF">2025-08-06T12:22:06Z</dcterms:modified>
</cp:coreProperties>
</file>